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ungee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odec Pro Bold" panose="020B0604020202020204" charset="0"/>
      <p:regular r:id="rId21"/>
    </p:embeddedFont>
    <p:embeddedFont>
      <p:font typeface="HK Modular" panose="020B0604020202020204" charset="0"/>
      <p:regular r:id="rId22"/>
    </p:embeddedFont>
    <p:embeddedFont>
      <p:font typeface="Horta" panose="020B0604020202020204" charset="-79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971281" y="-611638"/>
            <a:ext cx="16378403" cy="12283802"/>
            <a:chOff x="0" y="0"/>
            <a:chExt cx="8128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89000"/>
                  </a:srgbClr>
                </a:gs>
                <a:gs pos="100000">
                  <a:srgbClr val="CB6008">
                    <a:alpha val="8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130070" y="369888"/>
            <a:ext cx="8653444" cy="12283802"/>
            <a:chOff x="0" y="0"/>
            <a:chExt cx="429439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9439" cy="609600"/>
            </a:xfrm>
            <a:custGeom>
              <a:avLst/>
              <a:gdLst/>
              <a:ahLst/>
              <a:cxnLst/>
              <a:rect l="l" t="t" r="r" b="b"/>
              <a:pathLst>
                <a:path w="429439" h="609600">
                  <a:moveTo>
                    <a:pt x="22623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439" y="609600"/>
                  </a:lnTo>
                  <a:lnTo>
                    <a:pt x="226239" y="0"/>
                  </a:lnTo>
                  <a:close/>
                </a:path>
              </a:pathLst>
            </a:custGeom>
            <a:solidFill>
              <a:srgbClr val="E6E6E6">
                <a:alpha val="8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2623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11335" y="-998401"/>
            <a:ext cx="8653444" cy="12283802"/>
            <a:chOff x="0" y="0"/>
            <a:chExt cx="429439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439" cy="609600"/>
            </a:xfrm>
            <a:custGeom>
              <a:avLst/>
              <a:gdLst/>
              <a:ahLst/>
              <a:cxnLst/>
              <a:rect l="l" t="t" r="r" b="b"/>
              <a:pathLst>
                <a:path w="429439" h="609600">
                  <a:moveTo>
                    <a:pt x="22623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439" y="609600"/>
                  </a:lnTo>
                  <a:lnTo>
                    <a:pt x="226239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89000"/>
                  </a:srgbClr>
                </a:gs>
                <a:gs pos="100000">
                  <a:srgbClr val="CB6008">
                    <a:alpha val="89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2623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151508" y="-246338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552767" y="8229600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119788" y="946007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46083" y="5191125"/>
            <a:ext cx="6975402" cy="161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22"/>
              </a:lnSpc>
            </a:pPr>
            <a:r>
              <a:rPr lang="en-US" sz="109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665693"/>
            <a:ext cx="10809525" cy="1614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22"/>
              </a:lnSpc>
            </a:pPr>
            <a:r>
              <a:rPr lang="en-US" sz="1096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Gym manage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31715" y="2754108"/>
            <a:ext cx="2772042" cy="44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  <a:spcBef>
                <a:spcPct val="0"/>
              </a:spcBef>
            </a:pPr>
            <a:r>
              <a:rPr lang="en-US" sz="2376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ANTRAINING.COM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23375" y="7047362"/>
            <a:ext cx="8150940" cy="34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8"/>
              </a:lnSpc>
            </a:pPr>
            <a:r>
              <a:rPr lang="en-US" sz="23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the perfect work with each data.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08160" y="1076402"/>
            <a:ext cx="722859" cy="5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BB1416-E1F2-16A4-9A6C-455CD35A41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0" y="2313766"/>
            <a:ext cx="2462213" cy="14043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21189" y="-9525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8610" y="8989869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00118" y="3447892"/>
            <a:ext cx="12530617" cy="6216361"/>
          </a:xfrm>
          <a:custGeom>
            <a:avLst/>
            <a:gdLst/>
            <a:ahLst/>
            <a:cxnLst/>
            <a:rect l="l" t="t" r="r" b="b"/>
            <a:pathLst>
              <a:path w="12530617" h="6216361">
                <a:moveTo>
                  <a:pt x="0" y="0"/>
                </a:moveTo>
                <a:lnTo>
                  <a:pt x="12530617" y="0"/>
                </a:lnTo>
                <a:lnTo>
                  <a:pt x="12530617" y="6216361"/>
                </a:lnTo>
                <a:lnTo>
                  <a:pt x="0" y="621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63353" y="501657"/>
            <a:ext cx="13729963" cy="124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8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Trainer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6050" y="1798040"/>
            <a:ext cx="15560854" cy="1385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នៅក្នុង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Menu </a:t>
            </a:r>
            <a:r>
              <a:rPr lang="en-US" sz="39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Trainerនេះ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ក៏មាន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option </a:t>
            </a:r>
            <a:r>
              <a:rPr lang="en-US" sz="39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នីមួយៗដូច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ជា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Insert , View , Search , Update , Delete and Back to Main Menu  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។</a:t>
            </a:r>
            <a:endParaRPr lang="en-US" sz="39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20365" y="-78107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8610" y="897423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038600" y="3577176"/>
            <a:ext cx="12530617" cy="6275098"/>
          </a:xfrm>
          <a:custGeom>
            <a:avLst/>
            <a:gdLst/>
            <a:ahLst/>
            <a:cxnLst/>
            <a:rect l="l" t="t" r="r" b="b"/>
            <a:pathLst>
              <a:path w="12530617" h="6275098">
                <a:moveTo>
                  <a:pt x="0" y="0"/>
                </a:moveTo>
                <a:lnTo>
                  <a:pt x="12530617" y="0"/>
                </a:lnTo>
                <a:lnTo>
                  <a:pt x="12530617" y="6275098"/>
                </a:lnTo>
                <a:lnTo>
                  <a:pt x="0" y="6275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22756" y="463923"/>
            <a:ext cx="16075204" cy="11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72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Membership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8905" y="1746985"/>
            <a:ext cx="14714592" cy="1532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1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ចំណុចនេះគឺជាការ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assign member </a:t>
            </a:r>
            <a:r>
              <a:rPr lang="en-US" sz="44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ធម្មតាទៅជា</a:t>
            </a:r>
            <a:r>
              <a:rPr lang="en-US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​ membership </a:t>
            </a:r>
            <a:r>
              <a:rPr lang="km-KH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។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13121" y="-107482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332587" y="897423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99052" y="3447891"/>
            <a:ext cx="12530617" cy="6216361"/>
          </a:xfrm>
          <a:custGeom>
            <a:avLst/>
            <a:gdLst/>
            <a:ahLst/>
            <a:cxnLst/>
            <a:rect l="l" t="t" r="r" b="b"/>
            <a:pathLst>
              <a:path w="12530617" h="6216361">
                <a:moveTo>
                  <a:pt x="0" y="0"/>
                </a:moveTo>
                <a:lnTo>
                  <a:pt x="12530616" y="0"/>
                </a:lnTo>
                <a:lnTo>
                  <a:pt x="12530616" y="6216361"/>
                </a:lnTo>
                <a:lnTo>
                  <a:pt x="0" y="621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90099" y="413759"/>
            <a:ext cx="16075204" cy="124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8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Membership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1369" y="1651180"/>
            <a:ext cx="15064105" cy="2305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1"/>
              </a:lnSpc>
            </a:pP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ការចូលក្នុង</a:t>
            </a:r>
            <a:r>
              <a:rPr lang="km-KH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រួមជា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membership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ប្រចាំខែ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6161"/>
              </a:lnSpc>
            </a:pP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ដែលនៅក្នុងមួយខែតម្លៃ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២០ $</a:t>
            </a:r>
          </a:p>
          <a:p>
            <a:pPr algn="ctr">
              <a:lnSpc>
                <a:spcPts val="6161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21189" y="-110893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71309" y="899328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59233" y="3965758"/>
            <a:ext cx="12530617" cy="6157623"/>
          </a:xfrm>
          <a:custGeom>
            <a:avLst/>
            <a:gdLst/>
            <a:ahLst/>
            <a:cxnLst/>
            <a:rect l="l" t="t" r="r" b="b"/>
            <a:pathLst>
              <a:path w="12530617" h="6157623">
                <a:moveTo>
                  <a:pt x="0" y="0"/>
                </a:moveTo>
                <a:lnTo>
                  <a:pt x="12530616" y="0"/>
                </a:lnTo>
                <a:lnTo>
                  <a:pt x="12530616" y="6157624"/>
                </a:lnTo>
                <a:lnTo>
                  <a:pt x="0" y="6157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704569" y="1045025"/>
            <a:ext cx="16075204" cy="11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72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Membership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7511" y="2263261"/>
            <a:ext cx="14091700" cy="2332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1"/>
              </a:lnSpc>
            </a:pP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ការចូលក្នុង</a:t>
            </a:r>
            <a:r>
              <a:rPr lang="km-KH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រួម​ជា 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membership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ប្រចាំឆ្នាំ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endParaRPr lang="km-KH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6161"/>
              </a:lnSpc>
            </a:pP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ដែលនៅក្នុងមួយឆ្នាំតម្លៃ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២០០ $</a:t>
            </a:r>
          </a:p>
          <a:p>
            <a:pPr algn="ctr">
              <a:lnSpc>
                <a:spcPts val="6161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6980" y="-87711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23904" y="897423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50739" y="3447892"/>
            <a:ext cx="12530617" cy="6216361"/>
          </a:xfrm>
          <a:custGeom>
            <a:avLst/>
            <a:gdLst/>
            <a:ahLst/>
            <a:cxnLst/>
            <a:rect l="l" t="t" r="r" b="b"/>
            <a:pathLst>
              <a:path w="12530617" h="6216361">
                <a:moveTo>
                  <a:pt x="0" y="0"/>
                </a:moveTo>
                <a:lnTo>
                  <a:pt x="12530617" y="0"/>
                </a:lnTo>
                <a:lnTo>
                  <a:pt x="12530617" y="6216361"/>
                </a:lnTo>
                <a:lnTo>
                  <a:pt x="0" y="621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878445" y="395081"/>
            <a:ext cx="16075204" cy="1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91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Invoice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90006" y="1648955"/>
            <a:ext cx="14251484" cy="134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នេះជាចំណុចដែលយើងនឹងចេញ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invoice 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អោយ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អតិថិជន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ផងដែរ</a:t>
            </a:r>
            <a:r>
              <a:rPr lang="en-US" sz="3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8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ក្រោយពេលដែលអតិថិជនបានចុះឈ្មោះរួច</a:t>
            </a:r>
            <a:endParaRPr lang="en-US" sz="3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68864" y="-110893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09607" y="8974232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581400" y="3968294"/>
            <a:ext cx="12530617" cy="6186992"/>
          </a:xfrm>
          <a:custGeom>
            <a:avLst/>
            <a:gdLst/>
            <a:ahLst/>
            <a:cxnLst/>
            <a:rect l="l" t="t" r="r" b="b"/>
            <a:pathLst>
              <a:path w="12530617" h="6186992">
                <a:moveTo>
                  <a:pt x="0" y="0"/>
                </a:moveTo>
                <a:lnTo>
                  <a:pt x="12530617" y="0"/>
                </a:lnTo>
                <a:lnTo>
                  <a:pt x="12530617" y="6186992"/>
                </a:lnTo>
                <a:lnTo>
                  <a:pt x="0" y="618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79072" y="131714"/>
            <a:ext cx="16075204" cy="11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72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785F0-129D-F9B0-903B-02AC3BF8AECE}"/>
              </a:ext>
            </a:extLst>
          </p:cNvPr>
          <p:cNvSpPr txBox="1"/>
          <p:nvPr/>
        </p:nvSpPr>
        <p:spPr>
          <a:xfrm>
            <a:off x="1813709" y="1198094"/>
            <a:ext cx="15697200" cy="286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គឺជាផ្នែកមួយដ៏សំខាន់នៅក្នង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  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 ដែលរៀបរាប់អំពីស្នាដៃអ្នកដែលបាន​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Deverlop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project 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នេះឡើង ក៏ដូចជារំលឹកគុណទៅដល់លោកគ្រូ អ្នកគ្រូដែលបាន​យកចិត្តទុកដាក់ក្នុងការបង្រៀន អរគុណទៅដល់ខាងសាលា និង​ក្រសួងព្រៃសណីយ៍ ដែលបានផ្ដល់អាហារូបករណ៏មកដល់ពួកខ្ញុំ ។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7A500">
                <a:alpha val="100000"/>
              </a:srgbClr>
            </a:gs>
            <a:gs pos="100000">
              <a:srgbClr val="CB600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08573"/>
            <a:ext cx="18442887" cy="5617372"/>
            <a:chOff x="0" y="0"/>
            <a:chExt cx="4857386" cy="147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386" cy="1479472"/>
            </a:xfrm>
            <a:custGeom>
              <a:avLst/>
              <a:gdLst/>
              <a:ahLst/>
              <a:cxnLst/>
              <a:rect l="l" t="t" r="r" b="b"/>
              <a:pathLst>
                <a:path w="4857386" h="1479472">
                  <a:moveTo>
                    <a:pt x="0" y="0"/>
                  </a:moveTo>
                  <a:lnTo>
                    <a:pt x="4857386" y="0"/>
                  </a:lnTo>
                  <a:lnTo>
                    <a:pt x="4857386" y="1479472"/>
                  </a:lnTo>
                  <a:lnTo>
                    <a:pt x="0" y="1479472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7386" cy="151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0781" y="2606486"/>
            <a:ext cx="4092358" cy="476201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t="-14453" b="-14453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02404" y="2008573"/>
            <a:ext cx="4827429" cy="5617372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327" r="-3732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192" y="2606486"/>
            <a:ext cx="1341179" cy="1560644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08870" y="5807859"/>
            <a:ext cx="1341179" cy="1560644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73522" y="3789739"/>
            <a:ext cx="6895842" cy="135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9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10724" y="5507737"/>
            <a:ext cx="6266551" cy="77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 for your listening today and if you have any question can ask 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86636" y="-514350"/>
            <a:ext cx="8896612" cy="12087356"/>
            <a:chOff x="0" y="0"/>
            <a:chExt cx="2343141" cy="3183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3141" cy="3183501"/>
            </a:xfrm>
            <a:custGeom>
              <a:avLst/>
              <a:gdLst/>
              <a:ahLst/>
              <a:cxnLst/>
              <a:rect l="l" t="t" r="r" b="b"/>
              <a:pathLst>
                <a:path w="2343141" h="3183501">
                  <a:moveTo>
                    <a:pt x="0" y="0"/>
                  </a:moveTo>
                  <a:lnTo>
                    <a:pt x="2343141" y="0"/>
                  </a:lnTo>
                  <a:lnTo>
                    <a:pt x="2343141" y="3183501"/>
                  </a:lnTo>
                  <a:lnTo>
                    <a:pt x="0" y="3183501"/>
                  </a:lnTo>
                  <a:close/>
                </a:path>
              </a:pathLst>
            </a:custGeom>
            <a:solidFill>
              <a:srgbClr val="F5F8EA">
                <a:alpha val="7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43141" cy="322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449571"/>
            <a:ext cx="892526" cy="1038575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6985" y="7442467"/>
            <a:ext cx="892526" cy="103857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E7A500">
                      <a:alpha val="100000"/>
                    </a:srgbClr>
                  </a:gs>
                  <a:gs pos="100000">
                    <a:srgbClr val="CB600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2152" y="3097686"/>
            <a:ext cx="892526" cy="1038575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08526" y="1930283"/>
            <a:ext cx="892526" cy="1038575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E7A500">
                      <a:alpha val="100000"/>
                    </a:srgbClr>
                  </a:gs>
                  <a:gs pos="100000">
                    <a:srgbClr val="CB600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40169" y="9478809"/>
            <a:ext cx="892526" cy="1038575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36985" y="646404"/>
            <a:ext cx="892526" cy="1038575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840940" y="946007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0183248" y="1368379"/>
            <a:ext cx="892526" cy="1038575"/>
            <a:chOff x="0" y="0"/>
            <a:chExt cx="6985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579963" y="1887667"/>
            <a:ext cx="3771377" cy="37713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7215" y="0"/>
                  </a:moveTo>
                  <a:lnTo>
                    <a:pt x="765585" y="0"/>
                  </a:lnTo>
                  <a:cubicBezTo>
                    <a:pt x="791661" y="0"/>
                    <a:pt x="812800" y="21139"/>
                    <a:pt x="812800" y="47215"/>
                  </a:cubicBezTo>
                  <a:lnTo>
                    <a:pt x="812800" y="765585"/>
                  </a:lnTo>
                  <a:cubicBezTo>
                    <a:pt x="812800" y="791661"/>
                    <a:pt x="791661" y="812800"/>
                    <a:pt x="765585" y="812800"/>
                  </a:cubicBezTo>
                  <a:lnTo>
                    <a:pt x="47215" y="812800"/>
                  </a:lnTo>
                  <a:cubicBezTo>
                    <a:pt x="21139" y="812800"/>
                    <a:pt x="0" y="791661"/>
                    <a:pt x="0" y="765585"/>
                  </a:cubicBezTo>
                  <a:lnTo>
                    <a:pt x="0" y="47215"/>
                  </a:lnTo>
                  <a:cubicBezTo>
                    <a:pt x="0" y="21139"/>
                    <a:pt x="21139" y="0"/>
                    <a:pt x="47215" y="0"/>
                  </a:cubicBezTo>
                  <a:close/>
                </a:path>
              </a:pathLst>
            </a:custGeom>
            <a:blipFill>
              <a:blip r:embed="rId5"/>
              <a:stretch>
                <a:fillRect l="-44786" r="-44786"/>
              </a:stretch>
            </a:blipFill>
            <a:ln w="47625" cap="rnd">
              <a:solidFill>
                <a:srgbClr val="EBF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579963" y="5770869"/>
            <a:ext cx="3771377" cy="37713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7215" y="0"/>
                  </a:moveTo>
                  <a:lnTo>
                    <a:pt x="765585" y="0"/>
                  </a:lnTo>
                  <a:cubicBezTo>
                    <a:pt x="791661" y="0"/>
                    <a:pt x="812800" y="21139"/>
                    <a:pt x="812800" y="47215"/>
                  </a:cubicBezTo>
                  <a:lnTo>
                    <a:pt x="812800" y="765585"/>
                  </a:lnTo>
                  <a:cubicBezTo>
                    <a:pt x="812800" y="791661"/>
                    <a:pt x="791661" y="812800"/>
                    <a:pt x="765585" y="812800"/>
                  </a:cubicBezTo>
                  <a:lnTo>
                    <a:pt x="47215" y="812800"/>
                  </a:lnTo>
                  <a:cubicBezTo>
                    <a:pt x="21139" y="812800"/>
                    <a:pt x="0" y="791661"/>
                    <a:pt x="0" y="765585"/>
                  </a:cubicBezTo>
                  <a:lnTo>
                    <a:pt x="0" y="47215"/>
                  </a:lnTo>
                  <a:cubicBezTo>
                    <a:pt x="0" y="21139"/>
                    <a:pt x="21139" y="0"/>
                    <a:pt x="47215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  <a:ln w="47625" cap="rnd">
              <a:solidFill>
                <a:srgbClr val="EBF5F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7259300" y="946007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5657299" y="1368379"/>
            <a:ext cx="892526" cy="1038575"/>
            <a:chOff x="0" y="0"/>
            <a:chExt cx="6985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E7A500">
                      <a:alpha val="100000"/>
                    </a:srgbClr>
                  </a:gs>
                  <a:gs pos="100000">
                    <a:srgbClr val="CB600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840940" y="3551747"/>
            <a:ext cx="8020211" cy="135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5"/>
              </a:lnSpc>
            </a:pPr>
            <a:r>
              <a:rPr lang="en-US" sz="91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21226" y="5099900"/>
            <a:ext cx="5585935" cy="5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8"/>
              </a:lnSpc>
            </a:pPr>
            <a:r>
              <a:rPr lang="en-US" sz="38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a need Gym 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1226" y="6030477"/>
            <a:ext cx="7673532" cy="327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Siemreap"/>
              </a:rPr>
              <a:t>	</a:t>
            </a:r>
            <a:r>
              <a:rPr lang="km-KH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Siemreap"/>
              </a:rPr>
              <a:t>កម្មវិធីនេះបង្កើតឡើងក្នុងគោលបំណងសម្រាប់ជួយសម្រួលដល់ដំណើរការគ្រប់គ្រងក្នុងក្លឹបហាត់ប្រាណ ។ អ្នកប្រើប្រាស់អាចធ្វើការគ្រប់គ្រងទិន្នន័យដូចជា អតិថិជន បុគ្គលិក​និង សេវាកម្មផ្សេងទៀត ហើយក៏អាចបន្ថែម ឬ កែប្រែបានផងដែរ។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 new roman"/>
            </a:endParaRPr>
          </a:p>
          <a:p>
            <a:pPr algn="l">
              <a:lnSpc>
                <a:spcPts val="3204"/>
              </a:lnSpc>
            </a:pPr>
            <a:endParaRPr lang="en-US" sz="252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108160" y="1076402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876873" y="-1579056"/>
            <a:ext cx="8653444" cy="12283802"/>
            <a:chOff x="0" y="0"/>
            <a:chExt cx="429439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9439" cy="609600"/>
            </a:xfrm>
            <a:custGeom>
              <a:avLst/>
              <a:gdLst/>
              <a:ahLst/>
              <a:cxnLst/>
              <a:rect l="l" t="t" r="r" b="b"/>
              <a:pathLst>
                <a:path w="429439" h="609600">
                  <a:moveTo>
                    <a:pt x="22623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439" y="609600"/>
                  </a:lnTo>
                  <a:lnTo>
                    <a:pt x="226239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33000"/>
                  </a:srgbClr>
                </a:gs>
                <a:gs pos="100000">
                  <a:srgbClr val="CB6008">
                    <a:alpha val="33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2623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60217" y="5143500"/>
            <a:ext cx="8653444" cy="12283802"/>
            <a:chOff x="0" y="0"/>
            <a:chExt cx="429439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9439" cy="609600"/>
            </a:xfrm>
            <a:custGeom>
              <a:avLst/>
              <a:gdLst/>
              <a:ahLst/>
              <a:cxnLst/>
              <a:rect l="l" t="t" r="r" b="b"/>
              <a:pathLst>
                <a:path w="429439" h="609600">
                  <a:moveTo>
                    <a:pt x="22623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9439" y="609600"/>
                  </a:lnTo>
                  <a:lnTo>
                    <a:pt x="226239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33000"/>
                  </a:srgbClr>
                </a:gs>
                <a:gs pos="100000">
                  <a:srgbClr val="CB6008">
                    <a:alpha val="33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2623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38383" y="519777"/>
            <a:ext cx="6284205" cy="1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5"/>
              </a:lnSpc>
            </a:pPr>
            <a:r>
              <a:rPr lang="en-US" sz="9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09725" y="3450964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9725" y="4434948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9725" y="6402917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09"/>
                </a:lnTo>
                <a:lnTo>
                  <a:pt x="0" y="3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9725" y="5418932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864283" y="1523272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3641" y="3182742"/>
            <a:ext cx="5448350" cy="110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 Management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41245" y="4207662"/>
            <a:ext cx="5448350" cy="110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Staff Management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28175" y="5232582"/>
            <a:ext cx="5448350" cy="18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Trainer Management</a:t>
            </a:r>
          </a:p>
          <a:p>
            <a:pPr algn="ctr">
              <a:lnSpc>
                <a:spcPts val="5659"/>
              </a:lnSpc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53372" y="6160066"/>
            <a:ext cx="6658587" cy="110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Membership Management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41245" y="7184986"/>
            <a:ext cx="6658587" cy="110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Ø Invoice ( Can Search  )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01481" y="8157180"/>
            <a:ext cx="6658587" cy="110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Ø About  Us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40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728259" y="2186421"/>
            <a:ext cx="3504453" cy="94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7034">
                <a:solidFill>
                  <a:srgbClr val="EE8D4A"/>
                </a:solidFill>
                <a:latin typeface="Horta"/>
                <a:ea typeface="Horta"/>
                <a:cs typeface="Horta"/>
                <a:sym typeface="Horta"/>
              </a:rPr>
              <a:t>ADMIN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1156" y="3940089"/>
            <a:ext cx="4452667" cy="5181286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85000"/>
                  </a:srgbClr>
                </a:gs>
                <a:gs pos="100000">
                  <a:srgbClr val="CB6008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83393" y="3940089"/>
            <a:ext cx="4452667" cy="518128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85000"/>
                  </a:srgbClr>
                </a:gs>
                <a:gs pos="100000">
                  <a:srgbClr val="CB6008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5630" y="3931148"/>
            <a:ext cx="4452667" cy="518128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85000"/>
                  </a:srgbClr>
                </a:gs>
                <a:gs pos="100000">
                  <a:srgbClr val="CB6008">
                    <a:alpha val="8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01873" y="1691063"/>
            <a:ext cx="12125406" cy="1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9175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Members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76521" y="9258300"/>
            <a:ext cx="19617614" cy="2005185"/>
            <a:chOff x="0" y="0"/>
            <a:chExt cx="5166779" cy="5281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66779" cy="528115"/>
            </a:xfrm>
            <a:custGeom>
              <a:avLst/>
              <a:gdLst/>
              <a:ahLst/>
              <a:cxnLst/>
              <a:rect l="l" t="t" r="r" b="b"/>
              <a:pathLst>
                <a:path w="5166779" h="528115">
                  <a:moveTo>
                    <a:pt x="0" y="0"/>
                  </a:moveTo>
                  <a:lnTo>
                    <a:pt x="5166779" y="0"/>
                  </a:lnTo>
                  <a:lnTo>
                    <a:pt x="5166779" y="528115"/>
                  </a:lnTo>
                  <a:lnTo>
                    <a:pt x="0" y="528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166779" cy="566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07976" y="7366995"/>
            <a:ext cx="1180322" cy="1373465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03035" y="6217212"/>
            <a:ext cx="1180322" cy="1373465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976252" y="-1208309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398115" y="5591084"/>
            <a:ext cx="2494553" cy="2494553"/>
          </a:xfrm>
          <a:custGeom>
            <a:avLst/>
            <a:gdLst/>
            <a:ahLst/>
            <a:cxnLst/>
            <a:rect l="l" t="t" r="r" b="b"/>
            <a:pathLst>
              <a:path w="2494553" h="2494553">
                <a:moveTo>
                  <a:pt x="0" y="0"/>
                </a:moveTo>
                <a:lnTo>
                  <a:pt x="2494553" y="0"/>
                </a:lnTo>
                <a:lnTo>
                  <a:pt x="2494553" y="2494553"/>
                </a:lnTo>
                <a:lnTo>
                  <a:pt x="0" y="2494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456127" y="5505986"/>
            <a:ext cx="2478884" cy="2547741"/>
          </a:xfrm>
          <a:custGeom>
            <a:avLst/>
            <a:gdLst/>
            <a:ahLst/>
            <a:cxnLst/>
            <a:rect l="l" t="t" r="r" b="b"/>
            <a:pathLst>
              <a:path w="2478884" h="2547741">
                <a:moveTo>
                  <a:pt x="0" y="0"/>
                </a:moveTo>
                <a:lnTo>
                  <a:pt x="2478884" y="0"/>
                </a:lnTo>
                <a:lnTo>
                  <a:pt x="2478884" y="2547741"/>
                </a:lnTo>
                <a:lnTo>
                  <a:pt x="0" y="2547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870638" y="5591084"/>
            <a:ext cx="2416091" cy="2416091"/>
          </a:xfrm>
          <a:custGeom>
            <a:avLst/>
            <a:gdLst/>
            <a:ahLst/>
            <a:cxnLst/>
            <a:rect l="l" t="t" r="r" b="b"/>
            <a:pathLst>
              <a:path w="2416091" h="2416091">
                <a:moveTo>
                  <a:pt x="0" y="0"/>
                </a:moveTo>
                <a:lnTo>
                  <a:pt x="2416092" y="0"/>
                </a:lnTo>
                <a:lnTo>
                  <a:pt x="2416092" y="2416091"/>
                </a:lnTo>
                <a:lnTo>
                  <a:pt x="0" y="2416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286730" y="266784"/>
            <a:ext cx="1989390" cy="716181"/>
          </a:xfrm>
          <a:custGeom>
            <a:avLst/>
            <a:gdLst/>
            <a:ahLst/>
            <a:cxnLst/>
            <a:rect l="l" t="t" r="r" b="b"/>
            <a:pathLst>
              <a:path w="1989390" h="716181">
                <a:moveTo>
                  <a:pt x="0" y="0"/>
                </a:moveTo>
                <a:lnTo>
                  <a:pt x="1989390" y="0"/>
                </a:lnTo>
                <a:lnTo>
                  <a:pt x="1989390" y="716181"/>
                </a:lnTo>
                <a:lnTo>
                  <a:pt x="0" y="716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886666" y="221049"/>
            <a:ext cx="798818" cy="807651"/>
          </a:xfrm>
          <a:custGeom>
            <a:avLst/>
            <a:gdLst/>
            <a:ahLst/>
            <a:cxnLst/>
            <a:rect l="l" t="t" r="r" b="b"/>
            <a:pathLst>
              <a:path w="798818" h="807651">
                <a:moveTo>
                  <a:pt x="0" y="0"/>
                </a:moveTo>
                <a:lnTo>
                  <a:pt x="798818" y="0"/>
                </a:lnTo>
                <a:lnTo>
                  <a:pt x="798818" y="807651"/>
                </a:lnTo>
                <a:lnTo>
                  <a:pt x="0" y="8076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410213" y="4755222"/>
            <a:ext cx="2494553" cy="38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25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Mr.Bun Hov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92177" y="4755312"/>
            <a:ext cx="2494553" cy="38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255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Mr. Por Sou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35007" y="4755222"/>
            <a:ext cx="3263129" cy="38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255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Mr. Chan Thou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01609" y="9559793"/>
            <a:ext cx="3675688" cy="29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7"/>
              </a:lnSpc>
            </a:pPr>
            <a:r>
              <a:rPr lang="en-US" sz="1801">
                <a:solidFill>
                  <a:srgbClr val="F4EFE3"/>
                </a:solidFill>
                <a:latin typeface="Poppins Bold"/>
                <a:ea typeface="Poppins Bold"/>
                <a:cs typeface="Poppins Bold"/>
                <a:sym typeface="Poppins Bold"/>
              </a:rPr>
              <a:t>anttraning.com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59300" y="9430693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3626" y="1177625"/>
            <a:ext cx="4657593" cy="4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Teacher: Mean Pheakdey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7173" y="2068619"/>
            <a:ext cx="4657593" cy="4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Mentor1: Pe Punreay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4705" y="2997189"/>
            <a:ext cx="5137514" cy="4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Mentor2: San Monyakkhara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990495" y="221049"/>
            <a:ext cx="2060110" cy="1202461"/>
            <a:chOff x="0" y="0"/>
            <a:chExt cx="2746814" cy="1603281"/>
          </a:xfrm>
        </p:grpSpPr>
        <p:sp>
          <p:nvSpPr>
            <p:cNvPr id="38" name="TextBox 38"/>
            <p:cNvSpPr txBox="1"/>
            <p:nvPr/>
          </p:nvSpPr>
          <p:spPr>
            <a:xfrm>
              <a:off x="0" y="114300"/>
              <a:ext cx="2746814" cy="514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  <a:spcBef>
                  <a:spcPct val="0"/>
                </a:spcBef>
              </a:pPr>
              <a:r>
                <a:rPr lang="en-US" sz="3095">
                  <a:solidFill>
                    <a:srgbClr val="00BF63"/>
                  </a:solidFill>
                  <a:latin typeface="HK Modular"/>
                  <a:ea typeface="HK Modular"/>
                  <a:cs typeface="HK Modular"/>
                  <a:sym typeface="HK Modular"/>
                </a:rPr>
                <a:t>GROUP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684645"/>
              <a:ext cx="2746814" cy="918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6"/>
                </a:lnSpc>
                <a:spcBef>
                  <a:spcPct val="0"/>
                </a:spcBef>
              </a:pPr>
              <a:r>
                <a:rPr lang="en-US" sz="5595">
                  <a:solidFill>
                    <a:srgbClr val="BE7D28"/>
                  </a:solidFill>
                  <a:latin typeface="HK Modular"/>
                  <a:ea typeface="HK Modular"/>
                  <a:cs typeface="HK Modular"/>
                  <a:sym typeface="HK Modular"/>
                </a:rPr>
                <a:t>05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31156" y="455662"/>
            <a:ext cx="2548619" cy="52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4061">
                <a:solidFill>
                  <a:srgbClr val="EE8D4A"/>
                </a:solidFill>
                <a:latin typeface="Bungee"/>
                <a:ea typeface="Bungee"/>
                <a:cs typeface="Bungee"/>
                <a:sym typeface="Bungee"/>
              </a:rPr>
              <a:t>ADVISOR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BA3C55-8C27-7D4E-CAAE-763C20657B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86" y="221049"/>
            <a:ext cx="2060110" cy="117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41955" y="-83627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8610" y="897423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00118" y="3305656"/>
            <a:ext cx="12530617" cy="6568784"/>
          </a:xfrm>
          <a:custGeom>
            <a:avLst/>
            <a:gdLst/>
            <a:ahLst/>
            <a:cxnLst/>
            <a:rect l="l" t="t" r="r" b="b"/>
            <a:pathLst>
              <a:path w="12530617" h="6568784">
                <a:moveTo>
                  <a:pt x="0" y="0"/>
                </a:moveTo>
                <a:lnTo>
                  <a:pt x="12530617" y="0"/>
                </a:lnTo>
                <a:lnTo>
                  <a:pt x="12530617" y="6568784"/>
                </a:lnTo>
                <a:lnTo>
                  <a:pt x="0" y="6568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m-KH" dirty="0"/>
              <a:t>៊</a:t>
            </a:r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2500772" y="111960"/>
            <a:ext cx="13729963" cy="11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66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First Home Tab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8426" y="1562672"/>
            <a:ext cx="14353762" cy="1385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 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ដំបូងនៃដំណើរការ 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 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រួមមាន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Option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endParaRPr lang="en-US" sz="39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Login , About Us , 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ហើយនិង​</a:t>
            </a:r>
            <a:r>
              <a:rPr lang="en-US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Exit </a:t>
            </a:r>
            <a:r>
              <a:rPr lang="km-KH" sz="3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។</a:t>
            </a:r>
            <a:endParaRPr lang="en-US" sz="39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68610" y="-61911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45732" y="8968015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825315" y="3430853"/>
            <a:ext cx="12530617" cy="6461099"/>
          </a:xfrm>
          <a:custGeom>
            <a:avLst/>
            <a:gdLst/>
            <a:ahLst/>
            <a:cxnLst/>
            <a:rect l="l" t="t" r="r" b="b"/>
            <a:pathLst>
              <a:path w="12530617" h="6461099">
                <a:moveTo>
                  <a:pt x="0" y="0"/>
                </a:moveTo>
                <a:lnTo>
                  <a:pt x="12530616" y="0"/>
                </a:lnTo>
                <a:lnTo>
                  <a:pt x="12530616" y="6461099"/>
                </a:lnTo>
                <a:lnTo>
                  <a:pt x="0" y="6461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100444" y="1855615"/>
            <a:ext cx="13729963" cy="1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9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Login Tab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96607" y="720038"/>
            <a:ext cx="12137638" cy="67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នេះជា option​​ សម្រាប់ login ចូលទៅប្រើប្រាស់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26382" y="2640315"/>
            <a:ext cx="2974418" cy="4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password  :   123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4432" y="1897403"/>
            <a:ext cx="4883101" cy="4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Username  :   admin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7277" y="-131185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8610" y="8974230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19541" y="3790764"/>
            <a:ext cx="12530617" cy="6294677"/>
          </a:xfrm>
          <a:custGeom>
            <a:avLst/>
            <a:gdLst/>
            <a:ahLst/>
            <a:cxnLst/>
            <a:rect l="l" t="t" r="r" b="b"/>
            <a:pathLst>
              <a:path w="12530617" h="6294677">
                <a:moveTo>
                  <a:pt x="0" y="0"/>
                </a:moveTo>
                <a:lnTo>
                  <a:pt x="12530617" y="0"/>
                </a:lnTo>
                <a:lnTo>
                  <a:pt x="12530617" y="6294677"/>
                </a:lnTo>
                <a:lnTo>
                  <a:pt x="0" y="6294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2520195" y="231598"/>
            <a:ext cx="13729963" cy="1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91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Main Menu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4569" y="1503132"/>
            <a:ext cx="16424445" cy="2094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បន្ទាប់ពី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login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បានជោគជ័យនោះ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នឹងបង្ហាញ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form Menu 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ដែលនៅក្នង 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Menu  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នោះមាន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Sub Menu </a:t>
            </a:r>
            <a:r>
              <a:rPr lang="km-KH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សំខាន់ៗដូចជា​​​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 , Staff , Trainer , Assign to member  ,  Back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70371" y="-110893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70372" y="8989397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19541" y="3856903"/>
            <a:ext cx="12530617" cy="6177202"/>
          </a:xfrm>
          <a:custGeom>
            <a:avLst/>
            <a:gdLst/>
            <a:ahLst/>
            <a:cxnLst/>
            <a:rect l="l" t="t" r="r" b="b"/>
            <a:pathLst>
              <a:path w="12530617" h="6177202">
                <a:moveTo>
                  <a:pt x="0" y="0"/>
                </a:moveTo>
                <a:lnTo>
                  <a:pt x="12530617" y="0"/>
                </a:lnTo>
                <a:lnTo>
                  <a:pt x="12530617" y="6177203"/>
                </a:lnTo>
                <a:lnTo>
                  <a:pt x="0" y="6177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2985" y="389774"/>
            <a:ext cx="13729963" cy="124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8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Member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00467-6CCF-FCFF-21B4-B957BB44B515}"/>
              </a:ext>
            </a:extLst>
          </p:cNvPr>
          <p:cNvSpPr txBox="1"/>
          <p:nvPr/>
        </p:nvSpPr>
        <p:spPr>
          <a:xfrm>
            <a:off x="2996118" y="1661045"/>
            <a:ext cx="13729962" cy="219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នៅក្នុង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Menu Member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ក៏មាន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option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នីមួយ</a:t>
            </a: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ៗ </a:t>
            </a:r>
            <a:r>
              <a:rPr lang="en-US" sz="4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ដូច</a:t>
            </a:r>
            <a:r>
              <a:rPr lang="km-KH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ជា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Insert , View , Search , Update , Delete and Back to Main Menu </a:t>
            </a:r>
            <a:r>
              <a:rPr lang="km-KH" sz="4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។</a:t>
            </a:r>
            <a:endParaRPr lang="en-US" sz="4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514350" y="-110889"/>
            <a:ext cx="2196050" cy="10978993"/>
            <a:chOff x="0" y="0"/>
            <a:chExt cx="578384" cy="28915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8384" cy="2891586"/>
            </a:xfrm>
            <a:custGeom>
              <a:avLst/>
              <a:gdLst/>
              <a:ahLst/>
              <a:cxnLst/>
              <a:rect l="l" t="t" r="r" b="b"/>
              <a:pathLst>
                <a:path w="578384" h="2891586">
                  <a:moveTo>
                    <a:pt x="0" y="0"/>
                  </a:moveTo>
                  <a:lnTo>
                    <a:pt x="578384" y="0"/>
                  </a:lnTo>
                  <a:lnTo>
                    <a:pt x="578384" y="2891586"/>
                  </a:lnTo>
                  <a:lnTo>
                    <a:pt x="0" y="2891586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8384" cy="2929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96815" y="9318443"/>
            <a:ext cx="731520" cy="345809"/>
          </a:xfrm>
          <a:custGeom>
            <a:avLst/>
            <a:gdLst/>
            <a:ahLst/>
            <a:cxnLst/>
            <a:rect l="l" t="t" r="r" b="b"/>
            <a:pathLst>
              <a:path w="731520" h="345809">
                <a:moveTo>
                  <a:pt x="0" y="0"/>
                </a:moveTo>
                <a:lnTo>
                  <a:pt x="731520" y="0"/>
                </a:lnTo>
                <a:lnTo>
                  <a:pt x="731520" y="345810"/>
                </a:lnTo>
                <a:lnTo>
                  <a:pt x="0" y="345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395474" y="1474870"/>
            <a:ext cx="892526" cy="103857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49211" y="796238"/>
            <a:ext cx="892526" cy="103857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E7A500">
                    <a:alpha val="100000"/>
                  </a:srgbClr>
                </a:gs>
                <a:gs pos="100000">
                  <a:srgbClr val="CB600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02619" y="-108724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8610" y="8974232"/>
            <a:ext cx="1704569" cy="1893870"/>
          </a:xfrm>
          <a:custGeom>
            <a:avLst/>
            <a:gdLst/>
            <a:ahLst/>
            <a:cxnLst/>
            <a:rect l="l" t="t" r="r" b="b"/>
            <a:pathLst>
              <a:path w="1704569" h="1893870">
                <a:moveTo>
                  <a:pt x="0" y="0"/>
                </a:moveTo>
                <a:lnTo>
                  <a:pt x="1704569" y="0"/>
                </a:lnTo>
                <a:lnTo>
                  <a:pt x="1704569" y="1893870"/>
                </a:lnTo>
                <a:lnTo>
                  <a:pt x="0" y="18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00118" y="3428313"/>
            <a:ext cx="12530617" cy="6235940"/>
          </a:xfrm>
          <a:custGeom>
            <a:avLst/>
            <a:gdLst/>
            <a:ahLst/>
            <a:cxnLst/>
            <a:rect l="l" t="t" r="r" b="b"/>
            <a:pathLst>
              <a:path w="12530617" h="6235940">
                <a:moveTo>
                  <a:pt x="0" y="0"/>
                </a:moveTo>
                <a:lnTo>
                  <a:pt x="12530617" y="0"/>
                </a:lnTo>
                <a:lnTo>
                  <a:pt x="12530617" y="6235940"/>
                </a:lnTo>
                <a:lnTo>
                  <a:pt x="0" y="6235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3080950" y="302557"/>
            <a:ext cx="13729963" cy="124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</a:pPr>
            <a:r>
              <a:rPr lang="en-US" sz="8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Staff Management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-929724" y="4994344"/>
            <a:ext cx="3675688" cy="29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7"/>
              </a:lnSpc>
            </a:pPr>
            <a:r>
              <a:rPr lang="en-US" sz="18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399" y="8331146"/>
            <a:ext cx="790033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4045" y="1038225"/>
            <a:ext cx="722859" cy="5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383E0-FB4D-3370-ABAD-96204E65CE58}"/>
              </a:ext>
            </a:extLst>
          </p:cNvPr>
          <p:cNvSpPr txBox="1"/>
          <p:nvPr/>
        </p:nvSpPr>
        <p:spPr>
          <a:xfrm>
            <a:off x="2325225" y="1497708"/>
            <a:ext cx="15431679" cy="146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នៅក្នុង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Menu Staff </a:t>
            </a: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នេះ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ក៏មាន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option </a:t>
            </a: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នីមួយ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ៗ </a:t>
            </a: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ដូច</a:t>
            </a:r>
            <a:r>
              <a:rPr lang="km-KH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ជា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Insert , View , Search , Update , Delete and Back to Main Menu </a:t>
            </a:r>
            <a:r>
              <a:rPr lang="km-KH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។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541</Words>
  <Application>Microsoft Office PowerPoint</Application>
  <PresentationFormat>Custom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Poppins Bold</vt:lpstr>
      <vt:lpstr>Horta</vt:lpstr>
      <vt:lpstr>Times New Roman</vt:lpstr>
      <vt:lpstr>Codec Pro Bold</vt:lpstr>
      <vt:lpstr>HK Modular</vt:lpstr>
      <vt:lpstr>Canva Sans</vt:lpstr>
      <vt:lpstr>Bungee</vt:lpstr>
      <vt:lpstr>Canva Sans Bold</vt:lpstr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 Database</dc:title>
  <dc:creator>THIM BUNHUV</dc:creator>
  <cp:lastModifiedBy>SINH PORSOU</cp:lastModifiedBy>
  <cp:revision>6</cp:revision>
  <dcterms:created xsi:type="dcterms:W3CDTF">2006-08-16T00:00:00Z</dcterms:created>
  <dcterms:modified xsi:type="dcterms:W3CDTF">2024-08-16T06:15:37Z</dcterms:modified>
  <dc:identifier>DAGJx6h7evs</dc:identifier>
</cp:coreProperties>
</file>